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92" r:id="rId11"/>
    <p:sldId id="263" r:id="rId12"/>
    <p:sldId id="278" r:id="rId13"/>
    <p:sldId id="264" r:id="rId14"/>
    <p:sldId id="265" r:id="rId15"/>
    <p:sldId id="289" r:id="rId16"/>
    <p:sldId id="267" r:id="rId17"/>
    <p:sldId id="268" r:id="rId18"/>
    <p:sldId id="290" r:id="rId19"/>
    <p:sldId id="271" r:id="rId20"/>
    <p:sldId id="272" r:id="rId21"/>
    <p:sldId id="286" r:id="rId22"/>
    <p:sldId id="273" r:id="rId23"/>
    <p:sldId id="274" r:id="rId24"/>
    <p:sldId id="285" r:id="rId25"/>
    <p:sldId id="291" r:id="rId26"/>
    <p:sldId id="27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60" autoAdjust="0"/>
  </p:normalViewPr>
  <p:slideViewPr>
    <p:cSldViewPr snapToGrid="0" snapToObjects="1">
      <p:cViewPr varScale="1">
        <p:scale>
          <a:sx n="111" d="100"/>
          <a:sy n="111" d="100"/>
        </p:scale>
        <p:origin x="-143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</a:t>
            </a:r>
            <a:r>
              <a:rPr lang="en" dirty="0" smtClean="0"/>
              <a:t>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</a:t>
            </a:r>
            <a:endParaRPr lang="e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Viewport in red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Small laptop, auto</a:t>
            </a:r>
            <a:r>
              <a:rPr lang="en-US" baseline="0" dirty="0" smtClean="0"/>
              <a:t> chose small as best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</a:t>
            </a:r>
            <a:r>
              <a:rPr lang="en" dirty="0" smtClean="0"/>
              <a:t>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Optimal layout = when graph relaxes complete without pushing against the boundaries of the viewport </a:t>
            </a:r>
            <a:endParaRPr lang="e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- Zooming</a:t>
            </a:r>
            <a:r>
              <a:rPr lang="en-US" baseline="0" dirty="0" smtClean="0"/>
              <a:t> and scrolling allow us to fully view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/>
          <a:lstStyle/>
          <a:p>
            <a:fld id="{C259A7B8-0EC4-44C9-AFEF-25E144F11C06}" type="datetime1">
              <a:rPr lang="en-US" smtClean="0"/>
              <a:pPr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7" y="214187"/>
            <a:ext cx="8580001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This GRN Diagram Took Several Hours to Create by Hand in Adobe Illustrator</a:t>
            </a:r>
            <a:endParaRPr lang="en-US" sz="2800" b="1" dirty="0"/>
          </a:p>
        </p:txBody>
      </p:sp>
      <p:pic>
        <p:nvPicPr>
          <p:cNvPr id="5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85" y="1392379"/>
            <a:ext cx="4770782" cy="34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0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</a:t>
            </a:r>
            <a:r>
              <a:rPr lang="en-US" b="1" dirty="0" smtClean="0">
                <a:solidFill>
                  <a:schemeClr val="tx1"/>
                </a:solidFill>
              </a:rPr>
              <a:t>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</a:t>
            </a:r>
            <a:r>
              <a:rPr lang="en-US" sz="2000" b="1" dirty="0" smtClean="0">
                <a:solidFill>
                  <a:schemeClr val="dk1"/>
                </a:solidFill>
              </a:rPr>
              <a:t>230</a:t>
            </a:r>
            <a:r>
              <a:rPr lang="en" sz="2000" b="1" dirty="0" smtClean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</a:t>
            </a:r>
            <a:r>
              <a:rPr lang="en" b="1" dirty="0" smtClean="0">
                <a:solidFill>
                  <a:srgbClr val="7F7F7F"/>
                </a:solidFill>
              </a:rPr>
              <a:t>framework</a:t>
            </a:r>
            <a:r>
              <a:rPr lang="en-US" b="1" dirty="0" smtClean="0">
                <a:solidFill>
                  <a:srgbClr val="7F7F7F"/>
                </a:solidFill>
              </a:rPr>
              <a:t> and</a:t>
            </a:r>
            <a:r>
              <a:rPr lang="en" b="1" dirty="0" smtClean="0">
                <a:solidFill>
                  <a:srgbClr val="7F7F7F"/>
                </a:solidFill>
              </a:rPr>
              <a:t>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</a:t>
            </a:r>
            <a:r>
              <a:rPr lang="en-US" b="1" dirty="0" smtClean="0">
                <a:solidFill>
                  <a:schemeClr val="tx1"/>
                </a:solidFill>
              </a:rPr>
              <a:t>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40" y="2624727"/>
            <a:ext cx="42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</a:t>
            </a:r>
            <a:r>
              <a:rPr lang="en" b="1" dirty="0" smtClean="0"/>
              <a:t>framework</a:t>
            </a:r>
            <a:r>
              <a:rPr lang="en-US" b="1" dirty="0" smtClean="0"/>
              <a:t> and</a:t>
            </a:r>
            <a:r>
              <a:rPr lang="en" b="1" dirty="0" smtClean="0"/>
              <a:t>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and created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 </a:t>
            </a:r>
            <a:r>
              <a:rPr lang="en-US" altLang="en-US" dirty="0">
                <a:solidFill>
                  <a:srgbClr val="16693F"/>
                </a:solidFill>
              </a:rPr>
              <a:t>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~</a:t>
            </a:r>
            <a:r>
              <a:rPr lang="en-US" altLang="en-US" dirty="0">
                <a:solidFill>
                  <a:srgbClr val="16693F"/>
                </a:solidFill>
              </a:rPr>
              <a:t>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GRNsight</a:t>
            </a:r>
            <a:r>
              <a:rPr lang="en-US" sz="2200" b="1" dirty="0" smtClean="0">
                <a:solidFill>
                  <a:schemeClr val="tx1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and created </a:t>
            </a:r>
            <a:r>
              <a:rPr lang="en-US" b="1" dirty="0" smtClean="0">
                <a:solidFill>
                  <a:srgbClr val="7F7F7F"/>
                </a:solidFill>
              </a:rPr>
              <a:t>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1542</Words>
  <Application>Microsoft Macintosh PowerPoint</Application>
  <PresentationFormat>On-screen Show (16:9)</PresentationFormat>
  <Paragraphs>191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 ~6000 Genes through Combinatorial Control </vt:lpstr>
      <vt:lpstr>In Yeast, ~250 Transcription Factors Regulate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This GRN Diagram Took Several Hours to Create by Hand in Adobe Illustrator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The viewport was enlarged to allow for easier visualization on different screen sizes</vt:lpstr>
      <vt:lpstr>Viewport automatically detected as small on small screen</vt:lpstr>
      <vt:lpstr>A Customizable Normalization Factor Allows Users to Compare Graphs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24</cp:revision>
  <dcterms:modified xsi:type="dcterms:W3CDTF">2017-03-23T22:11:35Z</dcterms:modified>
</cp:coreProperties>
</file>